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61" r:id="rId10"/>
    <p:sldId id="270" r:id="rId11"/>
    <p:sldId id="272" r:id="rId12"/>
    <p:sldId id="274" r:id="rId13"/>
    <p:sldId id="275" r:id="rId14"/>
    <p:sldId id="26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86" r:id="rId26"/>
    <p:sldId id="288" r:id="rId27"/>
    <p:sldId id="289" r:id="rId28"/>
    <p:sldId id="290" r:id="rId29"/>
    <p:sldId id="291" r:id="rId30"/>
    <p:sldId id="265" r:id="rId31"/>
    <p:sldId id="264" r:id="rId32"/>
    <p:sldId id="26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28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A1099-809B-44A7-A398-1418A202A663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03050-1B01-49BD-A090-0F4F10BCB67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B03050-1B01-49BD-A090-0F4F10BCB67F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F6091-475C-4DA7-9492-634D7D08135A}" type="datetimeFigureOut">
              <a:rPr lang="en-US" smtClean="0"/>
              <a:t>1/16/2014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793A0-083F-41F6-8627-725A51420EE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ry.github.io/levels/1/challenges/1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iki.eclipse.org/EGit/User_Guide" TargetMode="External"/><Relationship Id="rId4" Type="http://schemas.openxmlformats.org/officeDocument/2006/relationships/hyperlink" Target="https://openhatch.org/missions/windows-setup/install-git-bash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dirty="0" smtClean="0"/>
              <a:t>GIT and GITHUB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352800"/>
            <a:ext cx="4495800" cy="1752600"/>
          </a:xfrm>
        </p:spPr>
        <p:txBody>
          <a:bodyPr>
            <a:noAutofit/>
          </a:bodyPr>
          <a:lstStyle/>
          <a:p>
            <a:r>
              <a:rPr lang="en-US" sz="4000" dirty="0" smtClean="0"/>
              <a:t>Version control for software collaboration.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reate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295400"/>
            <a:ext cx="679092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reate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219200"/>
            <a:ext cx="6927988" cy="4525963"/>
          </a:xfrm>
        </p:spPr>
      </p:pic>
      <p:sp>
        <p:nvSpPr>
          <p:cNvPr id="5" name="TextBox 4"/>
          <p:cNvSpPr txBox="1"/>
          <p:nvPr/>
        </p:nvSpPr>
        <p:spPr>
          <a:xfrm>
            <a:off x="1371600" y="60960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Choose the setting that only lets collaborators submit code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reate-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295400"/>
            <a:ext cx="6798913" cy="4525963"/>
          </a:xfrm>
        </p:spPr>
      </p:pic>
      <p:sp>
        <p:nvSpPr>
          <p:cNvPr id="5" name="TextBox 4"/>
          <p:cNvSpPr txBox="1"/>
          <p:nvPr/>
        </p:nvSpPr>
        <p:spPr>
          <a:xfrm>
            <a:off x="2057400" y="609600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Add collaborators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 in Eclipse</a:t>
            </a:r>
            <a:endParaRPr lang="en-US" dirty="0"/>
          </a:p>
        </p:txBody>
      </p:sp>
      <p:pic>
        <p:nvPicPr>
          <p:cNvPr id="4" name="Content Placeholder 3" descr="eclipse project pus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39127" y="1600200"/>
            <a:ext cx="666574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Eclipse project to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 descr="push-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242369" y="1600200"/>
            <a:ext cx="665926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Share (team-&gt;share) the project to create a local repository</a:t>
            </a:r>
            <a:endParaRPr lang="en-US" dirty="0"/>
          </a:p>
        </p:txBody>
      </p:sp>
      <p:pic>
        <p:nvPicPr>
          <p:cNvPr id="4" name="Content Placeholder 3" descr="push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repository</a:t>
            </a:r>
            <a:endParaRPr lang="en-US" dirty="0"/>
          </a:p>
        </p:txBody>
      </p:sp>
      <p:pic>
        <p:nvPicPr>
          <p:cNvPr id="4" name="Content Placeholder 3" descr="push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local repository</a:t>
            </a:r>
            <a:endParaRPr lang="en-US" dirty="0"/>
          </a:p>
        </p:txBody>
      </p:sp>
      <p:pic>
        <p:nvPicPr>
          <p:cNvPr id="4" name="Content Placeholder 3" descr="push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8580" y="1600200"/>
            <a:ext cx="662684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finish local repository</a:t>
            </a:r>
            <a:endParaRPr lang="en-US" dirty="0"/>
          </a:p>
        </p:txBody>
      </p:sp>
      <p:pic>
        <p:nvPicPr>
          <p:cNvPr id="4" name="Content Placeholder 3" descr="push-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61581" y="1600200"/>
            <a:ext cx="662083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ush-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35595"/>
            <a:ext cx="8229600" cy="44551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you need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form of version control is almost always used in software development projects.</a:t>
            </a:r>
          </a:p>
          <a:p>
            <a:r>
              <a:rPr lang="en-US" dirty="0" smtClean="0"/>
              <a:t>There are different types of version control.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is one type that is open source and gaining in popularity.</a:t>
            </a:r>
          </a:p>
          <a:p>
            <a:r>
              <a:rPr lang="en-US" dirty="0" smtClean="0"/>
              <a:t>Because Jose says you need 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forget to commit after creating the repository</a:t>
            </a:r>
            <a:endParaRPr lang="en-US" dirty="0"/>
          </a:p>
        </p:txBody>
      </p:sp>
      <p:pic>
        <p:nvPicPr>
          <p:cNvPr id="4" name="Content Placeholder 3" descr="push-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4863" y="1600200"/>
            <a:ext cx="6434274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en-US" dirty="0"/>
          </a:p>
        </p:txBody>
      </p:sp>
      <p:pic>
        <p:nvPicPr>
          <p:cNvPr id="4" name="Content Placeholder 3" descr="push-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4972" y="1600200"/>
            <a:ext cx="671405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Pushing the local project repository to the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repository you created earlier.</a:t>
            </a:r>
            <a:endParaRPr lang="en-US" sz="3600" dirty="0"/>
          </a:p>
        </p:txBody>
      </p:sp>
      <p:pic>
        <p:nvPicPr>
          <p:cNvPr id="4" name="Content Placeholder 3" descr="push-1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37421" y="1600200"/>
            <a:ext cx="666915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ok</a:t>
            </a:r>
            <a:endParaRPr lang="en-US" dirty="0"/>
          </a:p>
        </p:txBody>
      </p:sp>
      <p:pic>
        <p:nvPicPr>
          <p:cNvPr id="4" name="Content Placeholder 3" descr="push-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43896" y="1600200"/>
            <a:ext cx="6656208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reate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752600"/>
            <a:ext cx="6751062" cy="4525963"/>
          </a:xfrm>
        </p:spPr>
      </p:pic>
      <p:sp>
        <p:nvSpPr>
          <p:cNvPr id="3" name="TextBox 2"/>
          <p:cNvSpPr txBox="1"/>
          <p:nvPr/>
        </p:nvSpPr>
        <p:spPr>
          <a:xfrm>
            <a:off x="533400" y="457200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Before the push.</a:t>
            </a:r>
          </a:p>
          <a:p>
            <a:pPr algn="ctr"/>
            <a:r>
              <a:rPr lang="en-US" sz="2400" dirty="0" smtClean="0"/>
              <a:t>This was what we created when we set up the repository.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After the push. </a:t>
            </a:r>
            <a:br>
              <a:rPr lang="en-US" dirty="0" smtClean="0"/>
            </a:br>
            <a:r>
              <a:rPr lang="en-US" sz="2700" dirty="0" smtClean="0"/>
              <a:t>The existing readme file was wiped out because the whole repository is now a duplication of what was in Eclipse – something to keep in mind. </a:t>
            </a:r>
            <a:endParaRPr lang="en-US" sz="2700" dirty="0"/>
          </a:p>
        </p:txBody>
      </p:sp>
      <p:pic>
        <p:nvPicPr>
          <p:cNvPr id="4" name="Content Placeholder 3" descr="push-1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981200"/>
            <a:ext cx="8229600" cy="439672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rest of the team now needs to clone the project onto their machines</a:t>
            </a:r>
            <a:endParaRPr lang="en-US" dirty="0"/>
          </a:p>
        </p:txBody>
      </p:sp>
      <p:pic>
        <p:nvPicPr>
          <p:cNvPr id="4" name="Content Placeholder 3" descr="clone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25661" y="1600200"/>
            <a:ext cx="6492677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pic>
        <p:nvPicPr>
          <p:cNvPr id="4" name="Content Placeholder 3" descr="clone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cloning</a:t>
            </a:r>
            <a:endParaRPr lang="en-US" dirty="0"/>
          </a:p>
        </p:txBody>
      </p:sp>
      <p:pic>
        <p:nvPicPr>
          <p:cNvPr id="4" name="Content Placeholder 3" descr="clone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cloning</a:t>
            </a:r>
            <a:endParaRPr lang="en-US" dirty="0"/>
          </a:p>
        </p:txBody>
      </p:sp>
      <p:pic>
        <p:nvPicPr>
          <p:cNvPr id="4" name="Content Placeholder 3" descr="clone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Gitub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 version control program that manages programs stored in repositories.</a:t>
            </a:r>
          </a:p>
          <a:p>
            <a:r>
              <a:rPr lang="en-US" dirty="0" smtClean="0"/>
              <a:t>Each computer that it is stored on counts as a repository that can be linked together.</a:t>
            </a:r>
          </a:p>
          <a:p>
            <a:r>
              <a:rPr lang="en-US" dirty="0" smtClean="0"/>
              <a:t>There are various implementations of </a:t>
            </a:r>
            <a:r>
              <a:rPr lang="en-US" dirty="0" err="1" smtClean="0"/>
              <a:t>Git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bash (</a:t>
            </a:r>
            <a:r>
              <a:rPr lang="en-US" dirty="0" err="1" smtClean="0"/>
              <a:t>commandline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for windows (GUI)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(web based)</a:t>
            </a:r>
          </a:p>
          <a:p>
            <a:pPr lvl="1"/>
            <a:r>
              <a:rPr lang="en-US" dirty="0" smtClean="0"/>
              <a:t>And many others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is a convenient way of setting up a common central repository for managing a project from.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For enhanced control install </a:t>
            </a:r>
            <a:r>
              <a:rPr lang="en-US" dirty="0" err="1" smtClean="0"/>
              <a:t>Git</a:t>
            </a:r>
            <a:r>
              <a:rPr lang="en-US" dirty="0" smtClean="0"/>
              <a:t> Bash.</a:t>
            </a:r>
            <a:br>
              <a:rPr lang="en-US" dirty="0" smtClean="0"/>
            </a:br>
            <a:r>
              <a:rPr lang="en-US" dirty="0" smtClean="0"/>
              <a:t>Combination of </a:t>
            </a:r>
            <a:r>
              <a:rPr lang="en-US" dirty="0" err="1" smtClean="0"/>
              <a:t>Git</a:t>
            </a:r>
            <a:r>
              <a:rPr lang="en-US" dirty="0" smtClean="0"/>
              <a:t> and a Bash shell that runs on Windows</a:t>
            </a:r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After creating the repository with Eclipse navigate to it and connect the </a:t>
            </a:r>
            <a:r>
              <a:rPr lang="en-US" dirty="0" err="1" smtClean="0"/>
              <a:t>commandline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to the </a:t>
            </a:r>
            <a:r>
              <a:rPr lang="en-US" dirty="0" err="1" smtClean="0"/>
              <a:t>GitHub</a:t>
            </a:r>
            <a:r>
              <a:rPr lang="en-US" dirty="0" smtClean="0"/>
              <a:t> repository: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git</a:t>
            </a:r>
            <a:r>
              <a:rPr lang="en-US" dirty="0" smtClean="0"/>
              <a:t> remote add origin &lt;</a:t>
            </a:r>
            <a:r>
              <a:rPr lang="en-US" dirty="0" err="1" smtClean="0"/>
              <a:t>remote_repo_url</a:t>
            </a:r>
            <a:r>
              <a:rPr lang="en-US" dirty="0" smtClean="0"/>
              <a:t>&gt;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 err="1" smtClean="0"/>
              <a:t>Git</a:t>
            </a:r>
            <a:r>
              <a:rPr lang="en-US" sz="5300" dirty="0" smtClean="0"/>
              <a:t> Bash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remember – it uses </a:t>
            </a:r>
            <a:r>
              <a:rPr lang="en-US" sz="3100" dirty="0" err="1" smtClean="0"/>
              <a:t>linux</a:t>
            </a:r>
            <a:r>
              <a:rPr lang="en-US" sz="3100" dirty="0" smtClean="0"/>
              <a:t> commands and path syntax</a:t>
            </a:r>
            <a:endParaRPr lang="en-US" sz="3100" dirty="0"/>
          </a:p>
        </p:txBody>
      </p:sp>
      <p:pic>
        <p:nvPicPr>
          <p:cNvPr id="4" name="Content Placeholder 3" descr="bitBas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828800"/>
            <a:ext cx="5137988" cy="4525963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525963"/>
          </a:xfrm>
        </p:spPr>
        <p:txBody>
          <a:bodyPr/>
          <a:lstStyle/>
          <a:p>
            <a:r>
              <a:rPr lang="en-US" dirty="0" smtClean="0"/>
              <a:t>Branch</a:t>
            </a:r>
          </a:p>
          <a:p>
            <a:r>
              <a:rPr lang="en-US" dirty="0" smtClean="0"/>
              <a:t>Add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smtClean="0"/>
              <a:t>Push</a:t>
            </a:r>
          </a:p>
          <a:p>
            <a:r>
              <a:rPr lang="en-US" dirty="0" smtClean="0"/>
              <a:t>Merge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https://github.com/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command line tutorial:</a:t>
            </a:r>
            <a:r>
              <a:rPr lang="en-US" dirty="0" smtClean="0">
                <a:hlinkClick r:id="rId3"/>
              </a:rPr>
              <a:t/>
            </a:r>
            <a:br>
              <a:rPr lang="en-US" dirty="0" smtClean="0">
                <a:hlinkClick r:id="rId3"/>
              </a:rPr>
            </a:br>
            <a:r>
              <a:rPr lang="en-US" dirty="0" smtClean="0">
                <a:hlinkClick r:id="rId3"/>
              </a:rPr>
              <a:t>http://try.github.io/levels/1/challenges/1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Download for </a:t>
            </a:r>
            <a:r>
              <a:rPr lang="en-US" dirty="0" err="1" smtClean="0"/>
              <a:t>Git</a:t>
            </a:r>
            <a:r>
              <a:rPr lang="en-US" dirty="0" smtClean="0"/>
              <a:t> Bash: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https://openhatch.org/missions/windows-setup/install-git-bash</a:t>
            </a:r>
            <a:endParaRPr lang="en-US" dirty="0" smtClean="0"/>
          </a:p>
          <a:p>
            <a:pPr>
              <a:buNone/>
            </a:pPr>
            <a:endParaRPr lang="en-US" dirty="0" smtClean="0">
              <a:hlinkClick r:id="rId5"/>
            </a:endParaRPr>
          </a:p>
          <a:p>
            <a:r>
              <a:rPr lang="en-US" dirty="0" smtClean="0"/>
              <a:t>For information on using the </a:t>
            </a:r>
            <a:r>
              <a:rPr lang="en-US" dirty="0" err="1" smtClean="0"/>
              <a:t>Git</a:t>
            </a:r>
            <a:r>
              <a:rPr lang="en-US" dirty="0" smtClean="0"/>
              <a:t> functionality of Eclipse:</a:t>
            </a:r>
            <a:r>
              <a:rPr lang="en-US" dirty="0" smtClean="0">
                <a:hlinkClick r:id="rId5"/>
              </a:rPr>
              <a:t/>
            </a:r>
            <a:br>
              <a:rPr lang="en-US" dirty="0" smtClean="0">
                <a:hlinkClick r:id="rId5"/>
              </a:rPr>
            </a:br>
            <a:r>
              <a:rPr lang="en-US" dirty="0" smtClean="0">
                <a:hlinkClick r:id="rId5"/>
              </a:rPr>
              <a:t>http://wiki.eclipse.org/EGit/User_Guide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tup-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600200"/>
            <a:ext cx="6891064" cy="4525963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tup-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371600"/>
            <a:ext cx="6888572" cy="4525963"/>
          </a:xfrm>
        </p:spPr>
      </p:pic>
      <p:sp>
        <p:nvSpPr>
          <p:cNvPr id="5" name="TextBox 4"/>
          <p:cNvSpPr txBox="1"/>
          <p:nvPr/>
        </p:nvSpPr>
        <p:spPr>
          <a:xfrm>
            <a:off x="1371600" y="5334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Choose the free account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tup-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219200"/>
            <a:ext cx="6909555" cy="4525963"/>
          </a:xfrm>
        </p:spPr>
      </p:pic>
      <p:sp>
        <p:nvSpPr>
          <p:cNvPr id="5" name="TextBox 4"/>
          <p:cNvSpPr txBox="1"/>
          <p:nvPr/>
        </p:nvSpPr>
        <p:spPr>
          <a:xfrm>
            <a:off x="1981200" y="4572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Welcome to </a:t>
            </a:r>
            <a:r>
              <a:rPr lang="en-US" sz="3200" dirty="0" err="1" smtClean="0"/>
              <a:t>GitHub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tup-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219200"/>
            <a:ext cx="6863372" cy="4525963"/>
          </a:xfrm>
        </p:spPr>
      </p:pic>
      <p:sp>
        <p:nvSpPr>
          <p:cNvPr id="5" name="TextBox 4"/>
          <p:cNvSpPr txBox="1"/>
          <p:nvPr/>
        </p:nvSpPr>
        <p:spPr>
          <a:xfrm>
            <a:off x="2209800" y="381000"/>
            <a:ext cx="487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Account setup finished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repository</a:t>
            </a:r>
            <a:endParaRPr lang="en-US" dirty="0"/>
          </a:p>
        </p:txBody>
      </p:sp>
      <p:pic>
        <p:nvPicPr>
          <p:cNvPr id="4" name="Content Placeholder 3" descr="create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63333" y="1600200"/>
            <a:ext cx="6817333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283</Words>
  <Application>Microsoft Office PowerPoint</Application>
  <PresentationFormat>On-screen Show (4:3)</PresentationFormat>
  <Paragraphs>60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GIT and GITHUB</vt:lpstr>
      <vt:lpstr>Why you need it</vt:lpstr>
      <vt:lpstr>Git vs Gitub</vt:lpstr>
      <vt:lpstr>Some resources</vt:lpstr>
      <vt:lpstr>Setup GitHub account</vt:lpstr>
      <vt:lpstr>Slide 6</vt:lpstr>
      <vt:lpstr>Slide 7</vt:lpstr>
      <vt:lpstr>Slide 8</vt:lpstr>
      <vt:lpstr>Create a repository</vt:lpstr>
      <vt:lpstr>Slide 10</vt:lpstr>
      <vt:lpstr>Slide 11</vt:lpstr>
      <vt:lpstr>Slide 12</vt:lpstr>
      <vt:lpstr>Create a project in Eclipse</vt:lpstr>
      <vt:lpstr>Push Eclipse project to GitHub</vt:lpstr>
      <vt:lpstr>Share (team-&gt;share) the project to create a local repository</vt:lpstr>
      <vt:lpstr>Local repository</vt:lpstr>
      <vt:lpstr>More local repository</vt:lpstr>
      <vt:lpstr>…and finish local repository</vt:lpstr>
      <vt:lpstr>Slide 19</vt:lpstr>
      <vt:lpstr>Don’t forget to commit after creating the repository</vt:lpstr>
      <vt:lpstr>commit</vt:lpstr>
      <vt:lpstr>Pushing the local project repository to the GitHub repository you created earlier.</vt:lpstr>
      <vt:lpstr>and ok</vt:lpstr>
      <vt:lpstr>Slide 24</vt:lpstr>
      <vt:lpstr>After the push.  The existing readme file was wiped out because the whole repository is now a duplication of what was in Eclipse – something to keep in mind. </vt:lpstr>
      <vt:lpstr>The rest of the team now needs to clone the project onto their machines</vt:lpstr>
      <vt:lpstr>cloning</vt:lpstr>
      <vt:lpstr>More cloning</vt:lpstr>
      <vt:lpstr>Finished cloning</vt:lpstr>
      <vt:lpstr>Slide 30</vt:lpstr>
      <vt:lpstr>Git Bash  remember – it uses linux commands and path syntax</vt:lpstr>
      <vt:lpstr>Using Git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creator>rc</dc:creator>
  <cp:lastModifiedBy>rc</cp:lastModifiedBy>
  <cp:revision>28</cp:revision>
  <dcterms:created xsi:type="dcterms:W3CDTF">2014-01-16T21:02:09Z</dcterms:created>
  <dcterms:modified xsi:type="dcterms:W3CDTF">2014-01-17T01:35:33Z</dcterms:modified>
</cp:coreProperties>
</file>